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Calculator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age calculator is a tool that allows you to easily determine your current age or the age of someone else based on their date of birth. It's a simple yet essential function for various personal and professional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58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534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28893"/>
            <a:ext cx="19470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Arya Sakthi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2856309"/>
            <a:ext cx="7126367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Trends in Age Calculation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201" y="5867400"/>
            <a:ext cx="13319998" cy="22860"/>
          </a:xfrm>
          <a:prstGeom prst="roundRect">
            <a:avLst>
              <a:gd name="adj" fmla="val 343953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3926800" y="5212259"/>
            <a:ext cx="22860" cy="655201"/>
          </a:xfrm>
          <a:prstGeom prst="roundRect">
            <a:avLst>
              <a:gd name="adj" fmla="val 34395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3727728" y="5656838"/>
            <a:ext cx="421124" cy="4211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3938" y="5726966"/>
            <a:ext cx="108704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768322" y="3722013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Artificial Intelligence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367" y="4126706"/>
            <a:ext cx="6192083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age calculation algorithms may become more sophisticated, providing even greater accuracy and personalization based on individual data.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867340"/>
            <a:ext cx="22860" cy="655201"/>
          </a:xfrm>
          <a:prstGeom prst="roundRect">
            <a:avLst>
              <a:gd name="adj" fmla="val 343953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4459" y="5656838"/>
            <a:ext cx="421124" cy="4211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6738" y="5726966"/>
            <a:ext cx="156448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45054" y="6709767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Biometric Integration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19099" y="7114461"/>
            <a:ext cx="61920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use of biometric data, such as facial recognition or fingerprints, could streamline the age calculation process and enhance security.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0383" y="5212259"/>
            <a:ext cx="22860" cy="655201"/>
          </a:xfrm>
          <a:prstGeom prst="roundRect">
            <a:avLst>
              <a:gd name="adj" fmla="val 343953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1310" y="5656838"/>
            <a:ext cx="421124" cy="42112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10493" y="5726966"/>
            <a:ext cx="162639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521904" y="3722013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Devices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95949" y="4126706"/>
            <a:ext cx="6192083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Embedded age calculation functionality in smart devices, like wearables or home assistants, could offer seamless and contextual age-related information.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Age Calculation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3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6045" y="2684502"/>
            <a:ext cx="1298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6351" y="260068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6351" y="3084433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is a measure of the time elapsed since a person's birth, and it's a fundamental piece of information that impacts various aspects of our lives.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8434" y="2684502"/>
            <a:ext cx="18692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7314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Age Calculation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7314" y="3434001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Accurately determining age is crucial for legal, medical, financial, and personal purposes, such as eligibility for certain benefits, services, or milestones.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355" y="6056709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3779" y="6140529"/>
            <a:ext cx="19431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6351" y="6056709"/>
            <a:ext cx="411599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of Age Calculation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6351" y="6540460"/>
            <a:ext cx="6851094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calculation is used in a wide range of contexts, from government documents to insurance policies, making it a ubiquitous and essential tool.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922853"/>
            <a:ext cx="579024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Determining Birth Date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945" y="1905357"/>
            <a:ext cx="3722251" cy="2598420"/>
          </a:xfrm>
          <a:prstGeom prst="roundRect">
            <a:avLst>
              <a:gd name="adj" fmla="val 34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9973" y="2125385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Obtaining Birth Date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49973" y="2584728"/>
            <a:ext cx="3282196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first step in calculating age is to obtain the accurate date of birth, which is typically found on official documents like birth certificates or passports.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604" y="1905357"/>
            <a:ext cx="3722251" cy="2598420"/>
          </a:xfrm>
          <a:prstGeom prst="roundRect">
            <a:avLst>
              <a:gd name="adj" fmla="val 34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631" y="2125385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Verifying Accuracy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631" y="2584728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It's important to ensure the birth date information is correct, as any discrepancies can lead to inaccurate age calculations.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9945" y="4716185"/>
            <a:ext cx="3722251" cy="2590562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9973" y="4936212"/>
            <a:ext cx="328219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Missing Information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49973" y="5727502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cases where the exact birth date is unknown, approximations or best estimates may be used to determine age.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604" y="4716185"/>
            <a:ext cx="3722251" cy="2590562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4631" y="4936212"/>
            <a:ext cx="28648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 Considerations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4631" y="5395555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collecting birth date information, it's crucial to respect individual privacy and data protection guidelines.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431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Calculating Current 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Birth Date Input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calculate age, the user or system will need to input the individual's date of birth.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768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Comparison to Current Date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age calculation process involves comparing the birth date to the current date to determine the number of years, months, and days elapsed.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081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Calculation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age calculator tools and applications can perform this calculation automatically, providing a quick and accurate result.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Leap Years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1946" y="1953101"/>
            <a:ext cx="127635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Leap Year 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leap year is a calendar year that has 366 days instead of the usual 365, with an extra day added on February 29th.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394132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38471" y="370927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3966" y="3791664"/>
            <a:ext cx="18371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3681770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Adjustment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795260" y="4157305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calculating age, leap years must be taken into account to ensure accurate results, as they can impact the number of years elapsed.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84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0275" y="5982057"/>
            <a:ext cx="190976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5872163"/>
            <a:ext cx="3198971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Leap Year Determination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952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rules for determining leap years can vary by location, and it's important to follow the appropriate guidelines for the specific context.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040" y="750927"/>
            <a:ext cx="560284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Age-Based Milestones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40" y="1730931"/>
            <a:ext cx="529709" cy="529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8040" y="2472452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Birthdays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8040" y="2930604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Birthdays are a significant age-based milestone, marking the anniversary of a person's birth and often celebrated with family and friends.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29" y="1730931"/>
            <a:ext cx="529709" cy="529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229" y="2472452"/>
            <a:ext cx="2891671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Educational Milestones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229" y="2930604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plays a crucial role in educational milestones, such as starting school, graduating, and transitioning to higher education or the workforce.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40" y="4922639"/>
            <a:ext cx="529709" cy="529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8040" y="566416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Legal Adulthood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8040" y="6122313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 many countries, the age of 18 or 21 is considered the legal age of adulthood, granting individuals certain rights and responsibilities.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229" y="4922639"/>
            <a:ext cx="529709" cy="5297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229" y="566416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Retirement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229" y="6122313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Retirement age, typically around 65 years old, marks the transition from active employment to a new phase of life.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242" y="503277"/>
            <a:ext cx="6727865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of Age Calculation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42" y="1348740"/>
            <a:ext cx="914043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4486" y="1531501"/>
            <a:ext cx="273081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Identification Documents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14486" y="1926669"/>
            <a:ext cx="667607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is a crucial piece of information required for government-issued identification documents, such as passports, driver's licenses, and national ID cards.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42" y="2987040"/>
            <a:ext cx="914043" cy="14625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4486" y="3169801"/>
            <a:ext cx="252043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Financial and Insurance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14486" y="3564969"/>
            <a:ext cx="6676073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is a key factor in determining eligibility for financial products, tax benefits, and insurance policies, such as life, health, and auto insurance.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42" y="4449604"/>
            <a:ext cx="914043" cy="1638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4486" y="4632365"/>
            <a:ext cx="345328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Healthcare and Medical Records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14486" y="5027533"/>
            <a:ext cx="667607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 age information is essential for healthcare providers to offer appropriate treatments, monitor patient development, and maintain comprehensive medical records.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242" y="6087904"/>
            <a:ext cx="914043" cy="1638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4486" y="6270665"/>
            <a:ext cx="490001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Educational and Developmental Assessments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14486" y="6665833"/>
            <a:ext cx="6676073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is a critical factor in evaluating a child's educational progress, cognitive development, and determining appropriate educational placements and interventions.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1055370"/>
            <a:ext cx="6996827" cy="603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and Key Takeaways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2794" y="1949053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3653" y="2149912"/>
            <a:ext cx="339732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Age Calculation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3653" y="2869644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Accurately determining age is a fundamental requirement for various personal, legal, and professional applications, making it an essential skill and tool.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5079" y="1949053"/>
            <a:ext cx="3799046" cy="2666881"/>
          </a:xfrm>
          <a:prstGeom prst="roundRect">
            <a:avLst>
              <a:gd name="adj" fmla="val 30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55937" y="2149912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Factors to Consider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55937" y="2567702"/>
            <a:ext cx="3397329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calculating age, it's crucial to consider factors such as birth date, leap years, and age-based milestones to ensure accurate results.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2794" y="4809173"/>
            <a:ext cx="3799046" cy="2364938"/>
          </a:xfrm>
          <a:prstGeom prst="roundRect">
            <a:avLst>
              <a:gd name="adj" fmla="val 34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3653" y="5010031"/>
            <a:ext cx="286666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Widespread Applications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63653" y="5427821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 calculation is used in a wide range of contexts, from government documents and financial products to healthcare and education, highlighting its universal relevance.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5079" y="4809173"/>
            <a:ext cx="3799046" cy="2364938"/>
          </a:xfrm>
          <a:prstGeom prst="roundRect">
            <a:avLst>
              <a:gd name="adj" fmla="val 34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55937" y="5010031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Ongoing Importance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55937" y="5427821"/>
            <a:ext cx="3397329" cy="15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our societies and technologies continue to evolve, the need for accurate age calculation will remain a constant, making it an enduring and essential skill.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Calculator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04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Online Age Calculators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wide range of free online tools allow users to quickly and easily calculate their age or the age of others based on their date of birth.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Numerous mobile applications provide age calculation functionality, often with additional features like reminders for important age-based milestones.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Integrated Solutions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software platforms, such as those used for human resources, healthcare, or financial management, incorporate age calculation as an integrated feature.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2024-11-05T05:50:05Z</dcterms:created>
  <dcterms:modified xsi:type="dcterms:W3CDTF">2024-11-05T05:50:05Z</dcterms:modified>
</cp:coreProperties>
</file>